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104063" cy="102346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Domine" panose="020B0604020202020204" charset="0"/>
      <p:regular r:id="rId8"/>
    </p:embeddedFont>
    <p:embeddedFont>
      <p:font typeface="Montserrat Semi Bold" panose="020B0604020202020204" charset="0"/>
      <p:bold r:id="rId9"/>
    </p:embeddedFont>
  </p:embeddedFontLst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1890" y="1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a Diaconescu" userId="1466b7e880c66ab6" providerId="LiveId" clId="{4746904C-1D8F-4526-9F65-38E2FC826B46}"/>
    <pc:docChg chg="undo custSel modSld">
      <pc:chgData name="Ioana Diaconescu" userId="1466b7e880c66ab6" providerId="LiveId" clId="{4746904C-1D8F-4526-9F65-38E2FC826B46}" dt="2025-07-25T06:05:48.936" v="28" actId="20577"/>
      <pc:docMkLst>
        <pc:docMk/>
      </pc:docMkLst>
      <pc:sldChg chg="modSp mod">
        <pc:chgData name="Ioana Diaconescu" userId="1466b7e880c66ab6" providerId="LiveId" clId="{4746904C-1D8F-4526-9F65-38E2FC826B46}" dt="2025-07-25T06:05:48.936" v="28" actId="20577"/>
        <pc:sldMkLst>
          <pc:docMk/>
          <pc:sldMk cId="0" sldId="256"/>
        </pc:sldMkLst>
        <pc:spChg chg="mod">
          <ac:chgData name="Ioana Diaconescu" userId="1466b7e880c66ab6" providerId="LiveId" clId="{4746904C-1D8F-4526-9F65-38E2FC826B46}" dt="2025-07-25T06:05:48.936" v="28" actId="20577"/>
          <ac:spMkLst>
            <pc:docMk/>
            <pc:sldMk cId="0" sldId="256"/>
            <ac:spMk id="380" creationId="{4369D350-A6E8-4013-9E68-41D409BBBE5D}"/>
          </ac:spMkLst>
        </pc:spChg>
        <pc:spChg chg="mod">
          <ac:chgData name="Ioana Diaconescu" userId="1466b7e880c66ab6" providerId="LiveId" clId="{4746904C-1D8F-4526-9F65-38E2FC826B46}" dt="2025-07-25T05:40:27.022" v="5" actId="1076"/>
          <ac:spMkLst>
            <pc:docMk/>
            <pc:sldMk cId="0" sldId="256"/>
            <ac:spMk id="20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300"/>
            </a:lvl1pPr>
          </a:lstStyle>
          <a:p>
            <a:pPr>
              <a:defRPr/>
            </a:pPr>
            <a:fld id="{DC7FF369-15CD-4AE8-AD6F-0DD9E71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3300">
                <a:solidFill>
                  <a:schemeClr val="tx1"/>
                </a:solidFill>
                <a:latin typeface="Arial"/>
              </a:defRPr>
            </a:lvl1pPr>
            <a:lvl2pPr marL="804986" indent="-309610" eaLnBrk="0" hangingPunct="0">
              <a:defRPr sz="3300">
                <a:solidFill>
                  <a:schemeClr val="tx1"/>
                </a:solidFill>
                <a:latin typeface="Arial"/>
              </a:defRPr>
            </a:lvl2pPr>
            <a:lvl3pPr marL="1238441" indent="-247688" eaLnBrk="0" hangingPunct="0">
              <a:defRPr sz="3300">
                <a:solidFill>
                  <a:schemeClr val="tx1"/>
                </a:solidFill>
                <a:latin typeface="Arial"/>
              </a:defRPr>
            </a:lvl3pPr>
            <a:lvl4pPr marL="1733817" indent="-247688" eaLnBrk="0" hangingPunct="0">
              <a:defRPr sz="3300">
                <a:solidFill>
                  <a:schemeClr val="tx1"/>
                </a:solidFill>
                <a:latin typeface="Arial"/>
              </a:defRPr>
            </a:lvl4pPr>
            <a:lvl5pPr marL="2229193" indent="-247688" eaLnBrk="0" hangingPunct="0">
              <a:defRPr sz="3300">
                <a:solidFill>
                  <a:schemeClr val="tx1"/>
                </a:solidFill>
                <a:latin typeface="Arial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C5E13FED-D575-44BD-985D-CE780F31FB99}" type="slidenum">
              <a:rPr lang="en-US" sz="1300" smtClean="0"/>
              <a:pPr eaLnBrk="1" hangingPunct="1"/>
              <a:t>1</a:t>
            </a:fld>
            <a:endParaRPr lang="en-US" sz="1300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FCB089F-6037-4808-A5EC-72605364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AF7A044-11FD-4E27-B513-0D458FB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4"/>
            <a:ext cx="9874956" cy="280876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4"/>
            <a:ext cx="29490811" cy="280876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4A8B09D-F957-4A06-AF1F-2E1E112D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641C0E7-0C39-489E-BBEB-8384BC9D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</p:spPr>
        <p:txBody>
          <a:bodyPr anchor="t"/>
          <a:lstStyle>
            <a:defPPr>
              <a:defRPr kern="1200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11F452E-A8E4-4CE1-9655-29125E88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3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4"/>
            <a:ext cx="19682178" cy="21724938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4"/>
            <a:ext cx="19683589" cy="21724938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F3D9962-47D2-455B-8692-003D5880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4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EC449C7-2544-4411-A6D9-A7181026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2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E03D6AC-E1AB-4462-989E-5A0865C2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ABF8EBA-EBC0-4AA1-85C3-834763B2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2F5167-8CBC-4FF1-941C-FB4C9DC0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2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5629D8C-964D-4531-AEEF-CACEBA47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2" y="29978350"/>
            <a:ext cx="1389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2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703763">
              <a:defRPr sz="7200"/>
            </a:lvl1pPr>
          </a:lstStyle>
          <a:p>
            <a:pPr>
              <a:defRPr/>
            </a:pPr>
            <a:fld id="{7920789E-004F-4528-BD99-83C2E37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concentrativechartreuse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Diagonal Corner Rectangle 29"/>
          <p:cNvSpPr/>
          <p:nvPr/>
        </p:nvSpPr>
        <p:spPr bwMode="auto">
          <a:xfrm rot="10800000">
            <a:off x="29578448" y="8601020"/>
            <a:ext cx="10081120" cy="40766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min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54A1B-D607-49B2-A4D5-68EB6287478E}"/>
              </a:ext>
            </a:extLst>
          </p:cNvPr>
          <p:cNvSpPr txBox="1"/>
          <p:nvPr/>
        </p:nvSpPr>
        <p:spPr>
          <a:xfrm>
            <a:off x="681236" y="13863199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Informatii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grafice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imagini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acestei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sectiuni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2E9EB-5ABA-416B-A4E2-94484AEB4470}"/>
              </a:ext>
            </a:extLst>
          </p:cNvPr>
          <p:cNvSpPr txBox="1"/>
          <p:nvPr/>
        </p:nvSpPr>
        <p:spPr>
          <a:xfrm>
            <a:off x="646756" y="26480073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Informatii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grafice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imagini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acestei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sectiuni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41297-FF79-4C77-BAC7-EA1FEB90C6FB}"/>
              </a:ext>
            </a:extLst>
          </p:cNvPr>
          <p:cNvSpPr txBox="1"/>
          <p:nvPr/>
        </p:nvSpPr>
        <p:spPr>
          <a:xfrm>
            <a:off x="11415344" y="13907073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Informatii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grafice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imagini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acestei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sectiuni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7113F97-4666-489B-8648-647FDED4937B}"/>
              </a:ext>
            </a:extLst>
          </p:cNvPr>
          <p:cNvSpPr txBox="1"/>
          <p:nvPr/>
        </p:nvSpPr>
        <p:spPr>
          <a:xfrm>
            <a:off x="22443012" y="13907073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Informatii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grafice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imagini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acestei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sectiuni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11C14B6-B751-462F-8B85-BDA45F7D8D52}"/>
              </a:ext>
            </a:extLst>
          </p:cNvPr>
          <p:cNvSpPr txBox="1"/>
          <p:nvPr/>
        </p:nvSpPr>
        <p:spPr>
          <a:xfrm>
            <a:off x="33262814" y="26540514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Informatii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grafice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imagini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acestei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sectiuni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6EF0EF5-B0FA-494E-96FD-72EBBCAACF19}"/>
              </a:ext>
            </a:extLst>
          </p:cNvPr>
          <p:cNvSpPr txBox="1"/>
          <p:nvPr/>
        </p:nvSpPr>
        <p:spPr>
          <a:xfrm>
            <a:off x="33262814" y="13907073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Infromatii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grafice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imagini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acestei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sectiuni</a:t>
            </a:r>
            <a:r>
              <a:rPr lang="en-US" sz="24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..</a:t>
            </a:r>
          </a:p>
        </p:txBody>
      </p:sp>
      <p:sp>
        <p:nvSpPr>
          <p:cNvPr id="379" name="Rectangle 10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14" y="12887300"/>
            <a:ext cx="9601200" cy="873301"/>
          </a:xfrm>
          <a:prstGeom prst="rect">
            <a:avLst/>
          </a:prstGeom>
          <a:solidFill>
            <a:srgbClr val="73A51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Rezumat</a:t>
            </a:r>
            <a:endParaRPr lang="en-US" sz="3600" b="1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383" name="Rectangle 10">
            <a:extLst>
              <a:ext uri="{FF2B5EF4-FFF2-40B4-BE49-F238E27FC236}">
                <a16:creationId xmlns:a16="http://schemas.microsoft.com/office/drawing/2014/main" id="{260CDAC7-9B7B-48F0-8B37-AF26537B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214" y="12887300"/>
            <a:ext cx="20599400" cy="873301"/>
          </a:xfrm>
          <a:prstGeom prst="rect">
            <a:avLst/>
          </a:prstGeom>
          <a:solidFill>
            <a:srgbClr val="73A51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Structura</a:t>
            </a:r>
            <a:r>
              <a:rPr lang="en-US" sz="3600" b="1" dirty="0">
                <a:solidFill>
                  <a:schemeClr val="bg1"/>
                </a:solidFill>
                <a:latin typeface="Montserrat Semi Bold" panose="000007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si</a:t>
            </a:r>
            <a:r>
              <a:rPr lang="en-US" sz="3600" b="1" dirty="0">
                <a:solidFill>
                  <a:schemeClr val="bg1"/>
                </a:solidFill>
                <a:latin typeface="Montserrat Semi Bold" panose="000007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continutul</a:t>
            </a:r>
            <a:r>
              <a:rPr lang="en-US" sz="3600" b="1" dirty="0">
                <a:solidFill>
                  <a:schemeClr val="bg1"/>
                </a:solidFill>
                <a:latin typeface="Montserrat Semi Bold" panose="000007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lucrarii</a:t>
            </a:r>
            <a:endParaRPr lang="en-US" sz="3600" b="1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387" name="Rectangle 10">
            <a:extLst>
              <a:ext uri="{FF2B5EF4-FFF2-40B4-BE49-F238E27FC236}">
                <a16:creationId xmlns:a16="http://schemas.microsoft.com/office/drawing/2014/main" id="{0591E42B-1156-425D-9161-CD6058BB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2814" y="12887300"/>
            <a:ext cx="9601200" cy="873301"/>
          </a:xfrm>
          <a:prstGeom prst="rect">
            <a:avLst/>
          </a:prstGeom>
          <a:solidFill>
            <a:srgbClr val="73A51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Rezultate</a:t>
            </a:r>
            <a:endParaRPr lang="en-US" sz="3600" b="1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DCCE40-75A3-48DC-BBE9-4064397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14" y="25457559"/>
            <a:ext cx="9601200" cy="873301"/>
          </a:xfrm>
          <a:prstGeom prst="rect">
            <a:avLst/>
          </a:prstGeom>
          <a:solidFill>
            <a:srgbClr val="73A51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Introducere</a:t>
            </a:r>
            <a:endParaRPr lang="en-US" sz="3600" b="1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9A3EBA6-3A1B-49EA-A318-7E74A97F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273" y="25457559"/>
            <a:ext cx="9601200" cy="873301"/>
          </a:xfrm>
          <a:prstGeom prst="rect">
            <a:avLst/>
          </a:prstGeom>
          <a:solidFill>
            <a:srgbClr val="73A51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 dirty="0" err="1">
                <a:solidFill>
                  <a:schemeClr val="bg1"/>
                </a:solidFill>
                <a:latin typeface="Montserrat Semi Bold" panose="00000700000000000000" pitchFamily="50" charset="0"/>
              </a:rPr>
              <a:t>Concluzii</a:t>
            </a:r>
            <a:endParaRPr lang="en-US" sz="3600" b="1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12" y="314341"/>
            <a:ext cx="39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4014" y="38297"/>
            <a:ext cx="39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1018226" y="8601020"/>
            <a:ext cx="6012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Logo-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ul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institutiei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autorului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ine" charset="0"/>
            </a:endParaRPr>
          </a:p>
        </p:txBody>
      </p:sp>
      <p:sp>
        <p:nvSpPr>
          <p:cNvPr id="23" name="Round Diagonal Corner Rectangle 22"/>
          <p:cNvSpPr/>
          <p:nvPr/>
        </p:nvSpPr>
        <p:spPr bwMode="auto">
          <a:xfrm>
            <a:off x="4987186" y="38297"/>
            <a:ext cx="33916828" cy="5919517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Conferința Națională </a:t>
            </a:r>
            <a:endParaRPr lang="en-GB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„UGAL - factor stimulativ pentru cercetarea multidisciplinară în Regiunea Sud-Est”</a:t>
            </a:r>
            <a:endParaRPr lang="en-GB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29 septembrie – 1 octombrie 2025</a:t>
            </a:r>
            <a:endParaRPr lang="en-GB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Facultatea de Inginerie și Agronomie din Brăila</a:t>
            </a:r>
            <a:endParaRPr lang="en-GB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Brăila, România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 bwMode="auto">
          <a:xfrm>
            <a:off x="5455768" y="8794726"/>
            <a:ext cx="23657640" cy="394336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703763"/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Titlul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</a:rPr>
              <a:t>posterului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ine" charset="0"/>
            </a:endParaRPr>
          </a:p>
          <a:p>
            <a:pPr algn="ctr">
              <a:defRPr/>
            </a:pP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  <a:cs typeface="Arial" pitchFamily="34" charset="0"/>
              </a:rPr>
              <a:t>Numele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  <a:cs typeface="Arial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  <a:cs typeface="Arial" pitchFamily="34" charset="0"/>
              </a:rPr>
              <a:t>autorilor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ine" charset="0"/>
              <a:cs typeface="Arial" pitchFamily="34" charset="0"/>
            </a:endParaRPr>
          </a:p>
          <a:p>
            <a:pPr algn="ctr">
              <a:defRPr/>
            </a:pP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ine" charset="0"/>
                <a:cs typeface="Arial" pitchFamily="34" charset="0"/>
              </a:rPr>
              <a:t>Afiliere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ine" charset="0"/>
              <a:cs typeface="Arial" pitchFamily="34" charset="0"/>
            </a:endParaRPr>
          </a:p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mine" charset="0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638" y="6060412"/>
            <a:ext cx="7534426" cy="25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66080" y="6172128"/>
            <a:ext cx="13665120" cy="272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entrativechartreuse|08-2022"/>
</p:tagLst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101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</vt:lpstr>
      <vt:lpstr>Montserrat Semi Bold</vt:lpstr>
      <vt:lpstr>Domine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Ioana Diaconescu</cp:lastModifiedBy>
  <cp:revision>62</cp:revision>
  <dcterms:modified xsi:type="dcterms:W3CDTF">2025-08-14T12:00:47Z</dcterms:modified>
  <cp:category>science research poster</cp:category>
</cp:coreProperties>
</file>